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261" r:id="rId5"/>
    <p:sldId id="26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7136" autoAdjust="0"/>
  </p:normalViewPr>
  <p:slideViewPr>
    <p:cSldViewPr snapToGrid="0">
      <p:cViewPr varScale="1">
        <p:scale>
          <a:sx n="68" d="100"/>
          <a:sy n="68" d="100"/>
        </p:scale>
        <p:origin x="42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4DCC64-00A9-413F-816D-3AD15ACF6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AF546B8-0255-4F76-B2A4-35132337A1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A4A47F6-AA71-4E52-A819-757343972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AE48304-41C3-4E9B-B3AF-8C27156B8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7222A0C-F7CC-4522-A92A-1C0AEAEA0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1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1FC79E-A849-4A00-83C0-7ED59712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B89F140-6127-4628-A3CA-DC6A6040C6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D566E31-E83A-4C3A-81AD-EFC52BCAE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7E0082A-BDF4-4BC6-B1AF-075FF1904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0966BDF-FF6C-44C3-8611-9E8CCEE80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304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446B43-52BE-48D2-9BD8-23E98744D4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4B9C963-66EF-4C59-ACE0-B44CFB645A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FFB64CD-6295-41B0-A6D4-D2EE9E06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1FEABBB-8759-40CB-9481-E03FE854F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6507824-3608-4512-A828-E56943D59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382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1EFC02-9ADC-4EA7-AF2F-EDFFEAB7A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9892819-7411-49DD-A7BA-8DD657B29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89C73AB-CDB2-4464-A189-3902379A4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8956E43-3621-4630-88A1-2F8BEAB5C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C49519E-ABB7-43F9-A71E-E5F7F7A2D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523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913378-7821-4D91-B7AC-F06825437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7D490CA-FDBA-4700-B3D5-818863CA6D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9D0C623-0B64-4049-98C7-95AF05EF1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DEAE0E5-BF1C-44BC-A701-CDAA4C285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C444408-786E-4466-9437-9354E5A25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618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9A85AA-20C5-4DD1-9AF9-1D7947FF5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F81EFE1-561A-4FA9-AFA3-0DB291C3AE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72615A2-93CE-46FB-A164-7492B6002B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62CCA20-FC29-48C8-9686-C585884CE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3B722E2-DD1B-4CD3-84E1-3C8CF7EB3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61F2C31-E69E-4814-8C19-DF078A2C8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9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FB7DF0-11FE-4398-811D-C0EF0E7FE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376944B-7AA7-41C7-916C-D0EE27256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2543E51-D4DF-4665-8628-153EA0C891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0CFB365-CC69-4C3F-9F16-8A438B1318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34CFABD-29B6-4044-B304-56CBA02918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424D174-2D66-4DD6-9965-4D3050F17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C70454C-C697-4B8E-8D60-759FA1C2D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08218BF-4438-435B-94DB-C9506DB38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79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B160CC-43EC-4427-8011-9658CFA57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10B5A2A-C2CC-494C-B92E-C14CD9EA9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865C84A-B070-4E77-A955-D76118AF0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C95FDA5-4F94-4BF9-A4BA-1D5B35933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697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0BDFFEC-7784-4E80-8F2B-422483F00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1EEBC68-8C65-40A2-A032-60C6A91DE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349E035-9ADD-4416-8E01-A8F445F58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188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9808A9-3E1B-4780-9328-5608597BF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ECEDE7A-2F1D-40A2-B987-6F90362AD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BAF1F37-C021-4BBF-B0DE-82406B833D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15E2B2A-6CF8-45CD-B347-A3C90016A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FFD7231-4514-4FEC-97C2-7CA2B1D11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440E5D5-9D2C-4B46-A8C3-FD47A0C8C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183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19ECA0-AD39-4B82-8F8C-47AE155FA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AFAA4ED-A93E-4D91-B4B3-26A4C16A17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5657667-E32D-4AAE-BC72-111EC02454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152513-7554-43F7-AD15-372C9539D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C59B97C-E5CF-4023-AD2A-4C185CA99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F6B27C3-16D3-4DE1-B48E-716E37A91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61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AEBE2ED-03E5-453B-AC25-17AAABD7D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2D3F8E8-7797-4B06-875E-47110BF1C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2E931B2-2647-4295-B8D0-B5AD0185CB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706BA-2FBC-44D1-BC71-B0BEA2B22CF8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0B4A82E-95DC-4C2E-95CF-6747AE223A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894FB13-12DB-43AE-B6CB-D054CA830E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2EF237-D547-44A5-AF8A-5389119E4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1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E5C6437-289F-4863-8E2D-AB07797AE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xmlns="" id="{91778248-5B9F-494E-9CC1-68E5981226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416062"/>
            <a:ext cx="9144000" cy="1318846"/>
          </a:xfrm>
        </p:spPr>
        <p:txBody>
          <a:bodyPr>
            <a:normAutofit fontScale="92500" lnSpcReduction="10000"/>
          </a:bodyPr>
          <a:lstStyle/>
          <a:p>
            <a:r>
              <a:rPr lang="en-US" sz="3200" b="1" dirty="0" smtClean="0"/>
              <a:t>Jacob Dominski</a:t>
            </a:r>
            <a:endParaRPr lang="en-US" sz="3200" b="1" dirty="0"/>
          </a:p>
          <a:p>
            <a:r>
              <a:rPr lang="en-US" dirty="0"/>
              <a:t>University of Advancing Technology</a:t>
            </a:r>
          </a:p>
          <a:p>
            <a:r>
              <a:rPr lang="en-US" dirty="0" smtClean="0"/>
              <a:t>Advancing Computer Science, </a:t>
            </a:r>
            <a:r>
              <a:rPr lang="en-US" dirty="0"/>
              <a:t>SIP401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3883ADB7-58F6-4900-B884-84A127F7C225}"/>
              </a:ext>
            </a:extLst>
          </p:cNvPr>
          <p:cNvSpPr txBox="1">
            <a:spLocks/>
          </p:cNvSpPr>
          <p:nvPr/>
        </p:nvSpPr>
        <p:spPr>
          <a:xfrm>
            <a:off x="1524000" y="2317653"/>
            <a:ext cx="9144000" cy="1318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00" dirty="0" smtClean="0">
                <a:latin typeface="Century Gothic" panose="020B0502020202020204" pitchFamily="34" charset="0"/>
              </a:rPr>
              <a:t>HVAC Proposals</a:t>
            </a:r>
            <a:endParaRPr lang="en-US" sz="6600" dirty="0">
              <a:latin typeface="Century Gothic" panose="020B0502020202020204" pitchFamily="34" charset="0"/>
            </a:endParaRPr>
          </a:p>
        </p:txBody>
      </p:sp>
      <p:pic>
        <p:nvPicPr>
          <p:cNvPr id="11" name="Picture 10" descr="A black sign with white text&#10;&#10;Description automatically generated">
            <a:extLst>
              <a:ext uri="{FF2B5EF4-FFF2-40B4-BE49-F238E27FC236}">
                <a16:creationId xmlns:a16="http://schemas.microsoft.com/office/drawing/2014/main" xmlns="" id="{439D7856-6FBC-427C-85B5-06C1A810C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21" y="5106571"/>
            <a:ext cx="1446907" cy="146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20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E5C6437-289F-4863-8E2D-AB07797AE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3883ADB7-58F6-4900-B884-84A127F7C225}"/>
              </a:ext>
            </a:extLst>
          </p:cNvPr>
          <p:cNvSpPr txBox="1">
            <a:spLocks/>
          </p:cNvSpPr>
          <p:nvPr/>
        </p:nvSpPr>
        <p:spPr>
          <a:xfrm>
            <a:off x="539260" y="432583"/>
            <a:ext cx="11179127" cy="1318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000" dirty="0">
                <a:latin typeface="Century Gothic" panose="020B0502020202020204" pitchFamily="34" charset="0"/>
              </a:rPr>
              <a:t>SIP Title &amp; Innovation Claim</a:t>
            </a:r>
          </a:p>
        </p:txBody>
      </p:sp>
      <p:pic>
        <p:nvPicPr>
          <p:cNvPr id="11" name="Picture 10" descr="A black sign with white text&#10;&#10;Description automatically generated">
            <a:extLst>
              <a:ext uri="{FF2B5EF4-FFF2-40B4-BE49-F238E27FC236}">
                <a16:creationId xmlns:a16="http://schemas.microsoft.com/office/drawing/2014/main" xmlns="" id="{439D7856-6FBC-427C-85B5-06C1A810C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21" y="5106571"/>
            <a:ext cx="1446907" cy="1467877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xmlns="" id="{79CA48F3-1B18-4830-981D-AD71F5C3B239}"/>
              </a:ext>
            </a:extLst>
          </p:cNvPr>
          <p:cNvSpPr txBox="1">
            <a:spLocks/>
          </p:cNvSpPr>
          <p:nvPr/>
        </p:nvSpPr>
        <p:spPr>
          <a:xfrm>
            <a:off x="2255521" y="2036295"/>
            <a:ext cx="8590670" cy="41956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/>
              <a:t>HVAC Proposals was created to help the HVAC Industry in automating their proposal forms while in the </a:t>
            </a:r>
            <a:r>
              <a:rPr lang="en-US" dirty="0" smtClean="0"/>
              <a:t>field</a:t>
            </a:r>
            <a:r>
              <a:rPr lang="en-US" dirty="0" smtClean="0"/>
              <a:t>. </a:t>
            </a:r>
            <a:endParaRPr lang="en-US" dirty="0"/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Innovation </a:t>
            </a:r>
            <a:r>
              <a:rPr lang="en-US" dirty="0"/>
              <a:t>Claim</a:t>
            </a:r>
            <a:r>
              <a:rPr lang="en-US" dirty="0" smtClean="0"/>
              <a:t>:</a:t>
            </a:r>
          </a:p>
          <a:p>
            <a:pPr algn="l"/>
            <a:r>
              <a:rPr lang="en-US" dirty="0"/>
              <a:t>This project is innovative because it will change the way my clients do business and engage with their customers in a new and technological way. 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8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E5C6437-289F-4863-8E2D-AB07797AE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3883ADB7-58F6-4900-B884-84A127F7C225}"/>
              </a:ext>
            </a:extLst>
          </p:cNvPr>
          <p:cNvSpPr txBox="1">
            <a:spLocks/>
          </p:cNvSpPr>
          <p:nvPr/>
        </p:nvSpPr>
        <p:spPr>
          <a:xfrm>
            <a:off x="539260" y="432583"/>
            <a:ext cx="11249465" cy="1318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000" dirty="0">
                <a:latin typeface="Century Gothic" panose="020B0502020202020204" pitchFamily="34" charset="0"/>
              </a:rPr>
              <a:t>Project Description &amp; Individual Contribution</a:t>
            </a:r>
          </a:p>
        </p:txBody>
      </p:sp>
      <p:pic>
        <p:nvPicPr>
          <p:cNvPr id="11" name="Picture 10" descr="A black sign with white text&#10;&#10;Description automatically generated">
            <a:extLst>
              <a:ext uri="{FF2B5EF4-FFF2-40B4-BE49-F238E27FC236}">
                <a16:creationId xmlns:a16="http://schemas.microsoft.com/office/drawing/2014/main" xmlns="" id="{439D7856-6FBC-427C-85B5-06C1A810C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21" y="5106571"/>
            <a:ext cx="1446907" cy="1467877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xmlns="" id="{79CA48F3-1B18-4830-981D-AD71F5C3B239}"/>
              </a:ext>
            </a:extLst>
          </p:cNvPr>
          <p:cNvSpPr txBox="1">
            <a:spLocks/>
          </p:cNvSpPr>
          <p:nvPr/>
        </p:nvSpPr>
        <p:spPr>
          <a:xfrm>
            <a:off x="1753644" y="1377863"/>
            <a:ext cx="8951871" cy="33488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/>
              <a:t>HVAC Proposals is a mobile app that aims </a:t>
            </a:r>
            <a:r>
              <a:rPr lang="en-US" dirty="0"/>
              <a:t>to create a faster and more efficient workflow within my client’s company. My app is meant for the HVAC industry where </a:t>
            </a:r>
            <a:r>
              <a:rPr lang="en-US" dirty="0" smtClean="0"/>
              <a:t>a big </a:t>
            </a:r>
            <a:r>
              <a:rPr lang="en-US" dirty="0"/>
              <a:t>portion of that industry still use pen and paper</a:t>
            </a:r>
            <a:r>
              <a:rPr lang="en-US" dirty="0" smtClean="0"/>
              <a:t>.</a:t>
            </a:r>
            <a:r>
              <a:rPr lang="en-US" dirty="0"/>
              <a:t> My idea would let the technician create the proposal while on </a:t>
            </a:r>
            <a:r>
              <a:rPr lang="en-US" dirty="0" smtClean="0"/>
              <a:t>site to decrease </a:t>
            </a:r>
            <a:r>
              <a:rPr lang="en-US" dirty="0"/>
              <a:t>the time taken to get the customer to agree to the </a:t>
            </a:r>
            <a:r>
              <a:rPr lang="en-US" dirty="0" smtClean="0"/>
              <a:t>job. </a:t>
            </a:r>
            <a:r>
              <a:rPr lang="en-US" dirty="0"/>
              <a:t>This would increase </a:t>
            </a:r>
            <a:r>
              <a:rPr lang="en-US" dirty="0" smtClean="0"/>
              <a:t>workflow, efficiency, and productivity </a:t>
            </a:r>
            <a:r>
              <a:rPr lang="en-US" dirty="0"/>
              <a:t>by approximately 25% – 30%. 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I am the sole contributor to this project and will be handling 100% of the work.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53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E5C6437-289F-4863-8E2D-AB07797AEB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xmlns="" id="{79CA48F3-1B18-4830-981D-AD71F5C3B239}"/>
              </a:ext>
            </a:extLst>
          </p:cNvPr>
          <p:cNvSpPr txBox="1">
            <a:spLocks/>
          </p:cNvSpPr>
          <p:nvPr/>
        </p:nvSpPr>
        <p:spPr>
          <a:xfrm>
            <a:off x="1298918" y="868678"/>
            <a:ext cx="9144000" cy="425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SIP Prototype Video</a:t>
            </a:r>
            <a:endParaRPr lang="en-US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xmlns="" id="{739328C3-D4B4-4E23-92A0-C7385575E6BF}"/>
              </a:ext>
            </a:extLst>
          </p:cNvPr>
          <p:cNvSpPr/>
          <p:nvPr/>
        </p:nvSpPr>
        <p:spPr>
          <a:xfrm>
            <a:off x="506437" y="407962"/>
            <a:ext cx="11071274" cy="60631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rototypeSI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79322" y="1380994"/>
            <a:ext cx="7803714" cy="438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51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E5C6437-289F-4863-8E2D-AB07797AE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3883ADB7-58F6-4900-B884-84A127F7C225}"/>
              </a:ext>
            </a:extLst>
          </p:cNvPr>
          <p:cNvSpPr txBox="1">
            <a:spLocks/>
          </p:cNvSpPr>
          <p:nvPr/>
        </p:nvSpPr>
        <p:spPr>
          <a:xfrm>
            <a:off x="1270781" y="432583"/>
            <a:ext cx="9144000" cy="1318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latin typeface="Century Gothic" panose="020B0502020202020204" pitchFamily="34" charset="0"/>
              </a:rPr>
              <a:t>Q&amp;A</a:t>
            </a:r>
          </a:p>
        </p:txBody>
      </p:sp>
      <p:pic>
        <p:nvPicPr>
          <p:cNvPr id="11" name="Picture 10" descr="A black sign with white text&#10;&#10;Description automatically generated">
            <a:extLst>
              <a:ext uri="{FF2B5EF4-FFF2-40B4-BE49-F238E27FC236}">
                <a16:creationId xmlns:a16="http://schemas.microsoft.com/office/drawing/2014/main" xmlns="" id="{439D7856-6FBC-427C-85B5-06C1A810C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21" y="5106571"/>
            <a:ext cx="1446907" cy="1467877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xmlns="" id="{79CA48F3-1B18-4830-981D-AD71F5C3B239}"/>
              </a:ext>
            </a:extLst>
          </p:cNvPr>
          <p:cNvSpPr txBox="1">
            <a:spLocks/>
          </p:cNvSpPr>
          <p:nvPr/>
        </p:nvSpPr>
        <p:spPr>
          <a:xfrm>
            <a:off x="712764" y="1751429"/>
            <a:ext cx="10255348" cy="626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/>
              <a:t>Jacob Dominski – Advancing Computer Science</a:t>
            </a:r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2AAD7EE1-D72C-4205-AC97-1A6F81152F1F}"/>
              </a:ext>
            </a:extLst>
          </p:cNvPr>
          <p:cNvSpPr/>
          <p:nvPr/>
        </p:nvSpPr>
        <p:spPr>
          <a:xfrm>
            <a:off x="506437" y="1561513"/>
            <a:ext cx="11071274" cy="81592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F459097D-CB27-4FB2-BF1D-D1A32CAD9E2C}"/>
              </a:ext>
            </a:extLst>
          </p:cNvPr>
          <p:cNvSpPr txBox="1">
            <a:spLocks/>
          </p:cNvSpPr>
          <p:nvPr/>
        </p:nvSpPr>
        <p:spPr>
          <a:xfrm>
            <a:off x="731520" y="2786577"/>
            <a:ext cx="10255348" cy="1848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Innovation Claim:  </a:t>
            </a:r>
            <a:r>
              <a:rPr lang="en-US" dirty="0"/>
              <a:t>This project is innovative because it will change the way my clients do business and engage with their customers in a new and technological way. </a:t>
            </a:r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58C2D0D6-ADB8-48C8-BB22-19BF1C854A24}"/>
              </a:ext>
            </a:extLst>
          </p:cNvPr>
          <p:cNvSpPr/>
          <p:nvPr/>
        </p:nvSpPr>
        <p:spPr>
          <a:xfrm>
            <a:off x="525193" y="2596661"/>
            <a:ext cx="11071274" cy="222635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62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213</Words>
  <Application>Microsoft Office PowerPoint</Application>
  <PresentationFormat>Widescreen</PresentationFormat>
  <Paragraphs>17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Dapzury Valenzuela</dc:creator>
  <cp:lastModifiedBy>Jacob</cp:lastModifiedBy>
  <cp:revision>17</cp:revision>
  <dcterms:created xsi:type="dcterms:W3CDTF">2019-05-30T17:34:23Z</dcterms:created>
  <dcterms:modified xsi:type="dcterms:W3CDTF">2021-04-19T05:33:18Z</dcterms:modified>
</cp:coreProperties>
</file>

<file path=docProps/thumbnail.jpeg>
</file>